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17 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3048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summer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dirty="0" smtClean="0">
                <a:latin typeface="Kristen ITC" pitchFamily="66" charset="0"/>
              </a:rPr>
              <a:t> 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2012-04-17T17:07:57Z</dcterms:modified>
</cp:coreProperties>
</file>